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D23D-B245-47E6-B78E-E3F3371E32E3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106FA-BE5E-49A3-9259-BDFFDD38149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D23D-B245-47E6-B78E-E3F3371E32E3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106FA-BE5E-49A3-9259-BDFFDD381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D23D-B245-47E6-B78E-E3F3371E32E3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106FA-BE5E-49A3-9259-BDFFDD381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D23D-B245-47E6-B78E-E3F3371E32E3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106FA-BE5E-49A3-9259-BDFFDD3814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D23D-B245-47E6-B78E-E3F3371E32E3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106FA-BE5E-49A3-9259-BDFFDD381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D23D-B245-47E6-B78E-E3F3371E32E3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106FA-BE5E-49A3-9259-BDFFDD381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D23D-B245-47E6-B78E-E3F3371E32E3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106FA-BE5E-49A3-9259-BDFFDD381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D23D-B245-47E6-B78E-E3F3371E32E3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106FA-BE5E-49A3-9259-BDFFDD381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D23D-B245-47E6-B78E-E3F3371E32E3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106FA-BE5E-49A3-9259-BDFFDD381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D23D-B245-47E6-B78E-E3F3371E32E3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106FA-BE5E-49A3-9259-BDFFDD381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D23D-B245-47E6-B78E-E3F3371E32E3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106FA-BE5E-49A3-9259-BDFFDD381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811D23D-B245-47E6-B78E-E3F3371E32E3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D08106FA-BE5E-49A3-9259-BDFFDD38149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By Carol Plum-</a:t>
            </a:r>
            <a:r>
              <a:rPr lang="en-US" dirty="0" err="1" smtClean="0"/>
              <a:t>Ucci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/>
          <a:p>
            <a:r>
              <a:rPr lang="en-US" dirty="0" smtClean="0"/>
              <a:t>The Body of Christopher Creed</a:t>
            </a:r>
            <a:endParaRPr lang="en-US" dirty="0"/>
          </a:p>
        </p:txBody>
      </p:sp>
      <p:sp>
        <p:nvSpPr>
          <p:cNvPr id="4" name="AutoShape 2" descr="data:image/jpeg;base64,/9j/4AAQSkZJRgABAQAAAQABAAD/2wCEAAkGBhQSERUUExQUFRQVGBYXFRcXGBgXFxcXGBgWFBQYFxYYHCYeFxojGRQUHy8gJCcpLCwsFR4xNTAqNSYrLCkBCQoKDgwOGg8PGikkHyQpKSwpLCwsLCkpLCwsLCksKSksKSwsLCwsLCkpKSkwLCksLCwsLCwpKSkpKSwsLCwpKf/AABEIARQAtgMBIgACEQEDEQH/xAAcAAABBQEBAQAAAAAAAAAAAAAEAAIDBQYBBwj/xABCEAACAQIFAgQEAwYEBAUFAAABAhEAAwQFEiExQVEGEyJhMnGBkaGxwQcUI0JS8GJygtEVM7LhJHTC0vElQ2Nkc//EABkBAAMBAQEAAAAAAAAAAAAAAAABAgMEBf/EAC8RAAICAQMCBAUDBQEAAAAAAAABAhEDEiExBEETFFFhBSIygdEjcaFCYpHB8DT/2gAMAwEAAhEDEQA/AM6tqnG1RQsU/wAivLs6KBUt0vL3o4WKcmE3pOQ6AhbqZbVFNhqcLNOxUQC1RVqxXVsVMiU7FQ5VqVFFMFTW0qkBG4pirJo0WaS2N60W5DOWrdTLboixh62eR5AttQ7gFzvv0+VbRiQY9cC8ToaO8GorqV6fprO+I8lVlLoAHG+381aaSTD3LVDvaom61RFq55otFbirO1UuLtRV/iBsapsSN6zQ2VV1aFuLR11aguLzWiZBXXUFKprvypVqpCNu2G3p6WKMa3vTdFeXZ3UQizUtu3TxbqRVoCiFrVRXfSCe1HBabesypq0xNAt7A4hF13LDqgj1GI3IA69SRTUtXGBKIzBSoJEbFyFQbnqSBVhjnY4PCAsxl72qWJ1AN6Q2+8bRPEUb4dwupL6yF/i4YyTA9N0PHzOmB7kVi8zWNydc/wCyKKS2W1lCpDhtJXrq4j570S1m7bYLdttb1Tp1RvETwT3FJk/+oXf/ADI/6lonMLIGOu+sXNR1QDPlnjQR0OwP1FbQyNyivVWIk0wJ7VCPNC+YbT+VE69tMd+ZiisUnoPyouyCMErT6Rg3XQPiJJWG09gAQT0mqzZXi013dCoFt3ySoRS7HcKOdtzW4wefK6tI0ldiDII+lYPLGIt4ggkEYW4QRyDA3B6GrLGZkExV1G2lLZB6fDXRHO/GeOtqM2trNG3iDSwDoygmAxGxNNzbNtKkhSw2mOkmB9yRVJnt6Evydg2HjsJj7c07Ls1Vr6oNwUMnp6YP+9ZR6ucsEslK0PTuZQ3zrZGUq6mGU8g8wY9iKY5quyq8bjXLrc3Hdz/qYmPxoy69auTa3JSI8QaqcQKPvGgL1QMBaKGviprzb0NcuVaJYLepU5jSrUR6UyVzTUxt0y5sJNeQmenQ1Fp4FDYfMFYwDJrt7MUUwTTVkugoLT3TY0rDBhIrmJxSpz1qlySwZsaj2sPZUnXbe6XEEQGJK7xBqVc2tWEuLcJBa5hmEKxkW7qu52HQA/au4JbbesU2+bVxoMVfhRcdJkRWsWjYi5eBPlm8HBgj0ypmOeAdqn/e8NcxL3LNxnNxizgoVCmAABIBPBp97yrawYg13AYO0PWsVtHGlJNdlQg3FJ6D8qrx4jw62Vthna+MO2H0BTHrIJOsiNtI69atUxKMD2qus4ew1yQN55jae01pPFHKlq9SWMwuJS0rC8xRLtl7WuC2ksBBIFD5jmCYi/duWpKaVUGCJ0rBIB3ie9WWaXbQGl4pmCtWghKxFX4UfEeTuR7AniTxLYuo9qyXe5da1q9BVUFqOrATMCpsqxiYd1uXCQoVgTBPIgbDehrKWDcMRNczPGWxsxrJYIRg4Lhh7lPlCwgqS6TROtAsjigf31WMA1bER3GoG61EYnGqpg0FicQoEmlQA1+gbtFriFfg1FeWtI7EsEYxSprPXa1EeskULjlmAeCyg/IsAfzouKFzEhQCeAyk/IMCfwFeGmerLgP8WAFJ0qDaxItIQACLfkq+nbkSfwFMweLupgXa0JPnHX6dUW9A1n2jben+LCPL+JT5uJF23DA6k8kJq26Sp/Cgbr/+B0BypbEAEBoJUoJBAMlTWUU3BL3OZcE2BtAIAOKlyvbFs20pYuss9GGmD+J+9Ow1uFFMy5wMWVJAL2biLOwLGCBP0Nb5PokVLgZmlxWu3XtEFGVTK8FtPqNWecowsXmj0mzhAp6Eh21AH21L9xVZmly2Ll1LQUIihYXgMF9Q+ho7NsWptX18xT/BwcLqB38xtUCedln5ClK/06/7gzZzJbjjzyglxbtlRE76m6fKhM0AF7EhI0hunAOldXHBmafg8QETEnVoPl24OrSfiMwZ7UzN3Bv4kiCCQQRBB9C9RW8P/RL9vwIK8RKTduR/Qn/TUzYibFsAfwnt21QAD+HdRj5hY8yRt80PemZtfHn3CCCNCbggjj2p1vQmGcow8p1tuktLeeSQ6gdNgm3+aoltDHfsBLgGKYm2BEXJDyOiqzCO29V2LuM6O7cs0GNtgdI/AUdh7o/ebBJAHq3JAH/LbqaBvn+AT/iJ/GunT+rJ/wBv5EFeJFGhxpUeTft27cAAqhtIxXbpLH8O1RZBcuC3e8pdT+dYERPoLKLm3+Qsal8RuvluQykXsRbe3BB1KLSKTt7ofwqstsRhMUA5Ri9qNLaWiV1RBniRXDFOWGvcCrvwuLdV2UYqFA4A82AB7VceNrTLZMiNWMYrPVTaMEe0g/aqj91CG1//AEtkk/51kk1YeMcar2WAuKxGNaAGDEL5RiBOyyT7b1tkT8SBJFh799MqZrHIv3PNMKYtaIf4v9PG9VngQRmFof8A47v/AEUZZwZv5Z5a3bdtlxDuwa5oLIE3EDcySNuDQHgi+ox9piwVdF3ckKN07mj+jJ9wIf2hE/vGGLKq3mwyG+AADrk/Eo4PI+Q9qzN1u9X/AI2xQuNgXDBycJb1sGDEtMnUZ53J371ncQ1dnTL9ONmcuQS8e1KorjV2usk9jpt+xqWDTpp014SPWZUYLw6iOWA3PtRZypS+rrRN29AJ7b0BYzcE1epmdJFsBQOZ5Ut4Q0US12mWru9VF07ExuBylbaaRxUCeHUDatqsw9CZritKH32rZTM2kNv4C3dMEjaprGCt2wVkVL4owdu0qm0io1u6LciJZDb1ervv1/3rmQ2rdy3Ny0lwtiFtSw3UMoJIPO361Hmlo10SOw+BRUMRBquweSWhd1CJ+ldydv4ptndReKQd5UPpg/SiLxBxVxFtJaFtmA0gjWJ2Yzzwdx71ustyUfayQrMLCOADG1StbQW9J4oLOLoTD2mFpGa6bitcKklIMKZHHMb9qmwRQ+YWVbgSy7hW4lYI+XzqfMLS5VwOivwXh62rl1iamv5QC+qOKku2xaxjIg0oUR9PQFhJA7D2orGXdIkc1SnqipBSKzMcAHWDWdTw+qGQBWqt39S0HiFqVJg0ZDMcjDNq7UPiMvBWDvWkxIqpv3YJrRTZm0UQy8IZAqK++3FF4vGCqrGY0ASe3SuiNsyZC+9KqxszBPWlW1CPd9VQX8WBVfjc2VBM7VlM18U78/SvEx4nLg9KWRRNLfzQamE8gxVPh8fDGPbkRz7Vjn8RnUd5mpcLnBHB53JPX712rpmkczy2em2sZKiu/wDEYOxrGHxHpQKDuP7mhLXiD1STWSwSKeVHplvHjTJ6Vnc7zkN1HO/0IrOYjxdKlVIkiKpnzKZk7Grhgb5JllXY9l8aYW3aY4gyHu3ktiTsyC0DKjruDvUvg/Fstr0n4sWiNtMqUBI/AV5DhMwuXGt+bduOtvZAzFgo22WTsNhRGPzhhd0rcdQH1elmAkbAwCPVHWsvJvQsbZOvY9AyUhcSUGwGJIA9vNIFHZmLq4u69+QksLMx/wApTIiOksed96xuWYuQ2l2LHfUT6p7zzPvQ2KxtxSxe47jcDUxaODtJNCxvXa9KKs22evffL7LWgfKm61+NMBEfUhYncAMpO1QeErzXWxCKJY4a6AAZknSo/E15gudXLjaDfdEgjTrbR7jTMbyat8FYuIrFbjAiAWttp2MHcqePb2ol0zUHFvlkqVnoGdY9VzLSSJ8u0D7Np4PvuPvUOfZsEI3+dYEY3yWU6paZJO5nrJPJoXxH4p1TG9awwulFBqpGvyzxGPMZCREwPy271dXboNeP5FnD+bAPxc7CYHYnrW/wmbAsBM96eTHoY4ztBGYYkA6Z5rPZhiIneo/EGZAPPYxWaxub6jM81rjxN7mcpDcdmO9VOJxJY803EXJNQ12JUZna5SpUwLjF+I7jiCarbmJZjJNNVaf5VJRS4G22R07zD3qQW6elumIjN5o5NN1t3og24py29qAB8NiSjBuY6VJjMcXYkbA9K49oVF5e8UqAkt49lGxpfvZmSeTTWUVGwFMDQZZnenrUWbZ+zEqIjrHy7iqKaRFR4cbsds6X3mrXA50yjSTyZJqqW3NOW1VNJ8issMRmnq33/D8ar714tzXTapeTQlQDLbQQa02GzsLx271m9FIzScU+QLPNcy18VU6qRFcppUAq5XaVMDlKlSoAmQ08NTrKenUeNwfbbY0MGp0AWr13WBuJJ9qDLU9aQBl3EnSpHEe3Tao529z8qjD7dY+1cY9fpQA6YNK+5jpXEX3rrpIEAzNADVWRT/JERXQJJngURbtSJ6ClYAy4c7/apbeG542ozD4Hr1PIp97ASVHfk+w3qXJACW8KY6fSuXMPvFXKWPkB0rjYbep1gVFuwNO3U7/Oum0KsrmHgRxNQeQBT1WACbXtUTL3qye3TP3cb7cdf+1UmBWPZncR8qhYVYiwANjM96huWNqdgBkVypWTaoyKYHDSpVygCxwe9sj5/lVfVhgPgPz/AEFAMtXJbIDlS2UJB+n51DVjldudX0/OpSt0AP5cgfWuOhAHarW1gAVBA33/ADAP51Lhsod30wYJA99zvVODQrKy3ZECIk1OtyDxFXWCyT+MbcbhmXjfaY/KlewZAUsCDO3aIFYtlANnBFuR7x/vRi5eAIjY7x0q8y7K9doOeYTbrBu6J/GKs83ydbQIO38NmHzFy2P/AFVhKUh7GWs4Qwdzvx3HsDU9nCnknk7bdP7FaDw7knn6+YAX8Z+3FG55kotKrEHmAPeDWEpSCzLHCfYdacMDueOJ39+K0eVZV5oUnn1mO0aR9ealxGRE6gNiGaSewWYH3rneSQrMkuFP07f7+9QvhNxAj++1aC3YEN0j/eOeKiu4YSNgNgZ6id4pR6kRnruFKkQOfaf/AIqO9YA55Pt+nMVocXYVCfn1Pz3/AAqmzO46MCU1d9JnbpXVjyuToCnu2Y67+9QgdCJ/L6U7F4lCCVJ5/uO3yoXz2jiR0nvXcgFcIKk8GhCtFpYnpP8At+QqR7QEqoM8/L2mnYFbSonEWgAI+tcpgF4BD5bN01RPuVkfkaCuj0r8j+Zo/JmJW4g4aCZ2EiYJJ4/71XuZA9p/Ork7SAio7LrsEk/4fz/GhAlE4ZOfp27ipTp2BocqxcMB09Qg/wCZSfyrbZRdtvdMASVU/UEnmsJgmQOCRPLEcDoSNvka1mNu2rRtMmymUYCP9JM+4rsWWMoV3M9Ls0ljI7bYgNsB5hnvBM8/Wu4jwwGw5BG4YEd4KkH9KC/45DoQwIZVmP6gNJnfuprTYXNVDX0cf8tgAehGqOPk1czlFlUUt3w/5OHUqC5CQIHGm+lwbDmZirbxPlcqW/8A1r5iP5g9hh8jz9q1GARblvaI9Q+4B/QU7xBlHm2W07P5VxV7Syjn2lRWM6fAzJfs1w0+cI4Fv7+uif2jZeBatHfa7tG3/wBt6O/Z/lNyz5gu/GVt6jwCw1THtvRvjfCa7SATs8x/pYfrWLjSaF2M/wCEcslbTd1xEjv67SiuXsMo86eQ+KIn2S2Ku/CeGAFvfcW7u3Te6v8A7aq87bRZusWChi+3Ql7oU7/5VXaubJFRgLkw6t/AvEETqtqB7SWaB8l/GhszUQoU7tbTnvAkfjU93L1azuPUbp+2lRH1L0NnOL8jWVUutp9LsBKK0mAzcA7fDM1xQSlSih0SXmVjChtOojjfafi/vrWdzHGLcEork+pRLaBtyJn1H5UL4axpv3xbddWrVA3CjlnJUfESB1P3q+zI2lusl4aPR6HYCQigTA43JIAA+lddLFOnu+RmVxGXjTJYiJ2MRMbgCenc7+wqG3hydOkjYSOsnsD1+1RZzmIuNCLotrsF/MmOtXXhGyRauXNJIOwaJiBJ/OuyU3CGpgCWMCSvrEHqB+tQ4m2BA4PIA6/OtBjMPNsGYJg+oMB9tjVPiyAIXrvt70seTWFlNjGBiK7XMWppVuMdl1ljqInSoGqOgJgfjFCGrbIrSs7I1zyw6kaiYWR61D91JUD2JB6VDCdh/wB+tV2ArqktKTMTPtVtYCf0j7VbZctoHV5Y26QDv3rKc9PYaVgmQZazIbpJ022UGf8AHJX8VI+tbpsjW5g7mhhrQq2w/pI3+RUTQ2X4cvac25K/BAUiG+O3J43KEAHvVr4HxaO/lBZF224Ez8S9x/NKMDv2rn8eTeyNNJnsfkZFu3cBkgsNtviCup3+TirO3bu2z8Y0tZESZOrRpG/csh3qD/ipFm4jJujDjoUZrZle5D0Pgc59dtiBAMaWJGw4B/HauZ5Jv9gpHo/7PMTcbWHED06ffmY/DnvW9javK/2f50fNKHTshO5lvT6iYO/E716XYxoa2rDgmPrJH6V04sicSWiXDxJofOLIa2Qf76U3KsTqJ7neoPEWZLaT1cmYHeBP61vd8Esgy1FtgIDuF+sFid6xXjjFqcN5Zl9Wkuq/FEsZnhRPfc9Jq4w+LuMGL+jZd53I9RieRz0qtvZfbuDQbYaCDJAiQORPX35968rq+qjjlTGkUOByEt5fmCVAErLBCsiA52ZjIBMaR8xQHirIjftKpcC6S4VVb+EFQx8MAA77wK2y4MlT/LsAIhp4PDbH615/47zY/vihSD5YA333Jkz0rl6PNkyZElsuRSVFL+z/ACW4MwA21IH35A2ifxraZ9k2HwVm5iHXXdgqC++54gcDffvR3gaxZ/ffMWCLlphP+PkjtPtWR/a/mxa6thSSqSzT/USYG3YV2zTy50rIi7VnnLEs3uT+deoYDKhh7CwfVpGrVMRuWgCAD71h/BmW+fjLaHiZP03raftEzYWE8pT63nj+Va36puc44oky9DBZ7mZu3SQTpGw3orB2WFkEj4iY+VVmW4UXLqqSFBO5PQVsMwVCqpZ3KzuOANtPsIj8a6ZNQqCKZlMYDSqfNLAAHr1NO4BkDb+rgmlWqdjsgy+0WcAbHePmN/0qXHOWuMd5O7SeTHqJ7SZMU3JzN5fr7dD1qfGkeafaAfoBO9UMZYNX+RpqZvYAx9o/WqpLEQY2P98/SrvJCA8jkAEf5gQVrj6h/I6NILcvcBmV2yGhgoeA0rqgrJRvnRng/D6L6RB0XBcXsUI8q7vPRHVv9FDtpN4ldLI4F23ERB/k5JMGR9K1HgjKFu3NZIBtzKaT6tQIE6unSBvIFcUVNK+xo2rKnN8pNrG4ywm/nKzLwNrgLrA9nCCZ6D6Yl7h0SokSDwZg9YHPSvZs+xKrcVnthiqMEJUMw3UT3A4PfivPsZ4TRMNcvTdXSGgsAOkoPT3EbQd6uMt9+5Thsc8FXv8AxKiWBbWkEETqRh143YVv/D2dK2XszEjy8QqGed7qKABzvr+teWeFMfcXG2WUbeYo9Y6n0wF+o+LrXoeZWRbsnD25QvdDtcAJWRcFwMwSdIi2BsOSOk1pHGk3bMiXwR4tF/E+UBpHlsRJ9TERPpHw9eexqX9oudYe01lLodywu7LvtAklZ3HO9ZHwapt5kxCQALqkj+UkHmemx2A71b+OW825YgFgqklhHVvb2FXLLGOMhmfzbx4bVkmwgChbUBhBhrYYbdNiKO8K+PLWJkNFu4P5T29j1+VD+JwvkMjaWlEIAB1qQiqA20cDvXlPntZvBkMMsEGsPJ4+ox3VP1E2fQeY4vRZd9SII+J9lE7bzXhmb4wvec6meWPrbrv0HQVvEP71YV7993tABtHpCuYkBoA4O8e1YHNbq6yRG5qPh2LQ5LuK7PRP2Vm2XNx3Ou2raRO8RwB2rA+LMS1y/cc9WPJn+9qiyfPWsvKBSSCDqML+dDZxjA7TqDMfi0iEHso6/OvRjjrI5EJNM1v7P7SYexdx1z+UaU+fX61jc7zdsTea6/LHYdh0FBnENp06jpG4EmAflxT8JhmuMFRSzGdh1gSfwFVHEozc293/AAiqND4Va1aR7rqz3NwiiAI6mT+lEYmzc3Z9IVv5P8IkjVuJPt+VWOEwiW7MG2VdVDF1IAVvefSCJ4mduKzmY59LSp1NAloAE9SNhvWEbnNtCGZ3cMJOoDorAKQPZBwPnSqou3mYyxJJ6nelXZFUqGdt3IMiirV2Wlupk0CKlRqYy7weKmQdpE+0zNW2VY0a9PBYdu0H9KylpyN4/v3q1y6+qnUyh+wI1AyCIPTbnfYRWGTGpKi4yNZi7gY2RbhLmsi2QFEFoMHupaZnuPpvcvzlzpe5ZwSEA+a6SjiN3iBpO4n4j99qwuMvedh7drDWTpBDHV/Uo9JUA+oRPfnrWvyLIlNm3cS25JYXGBTy4OkKzeV8PPUAnYVyzSx40mzpildlhicf+8EaNVtXUHzDqEKRp1IPiLbEg+nrzQWbZa4tobTF3RSo1sQNwoeV3UEiDAA71cYjEhLqW2RizyFYFXaOT6Tuq+mSY52qEYonWrlZUgEQjajA9USYkRt02rj8aWLdG2lS2MZl2RMz+dbcuQ7ameTDrwd/fjcmQK0VzEFjOthJ44BbdeTyd2+9OxoYA6Ua2w6kAgxAkiI799wapcWHZT5jQTPHqJGxgrsBuDtB5rHxtcrbMpQSCbmLUXGIY8jUUJG4nSexJJ53O1Pxmq4AodrY7z6/lP8ALyeKr7VpRGksY2Go7Af4RMCjEIPb7b1ll6nS6iY6QbM8uPladRYDlm5I3ie8TzzXlOe4fTdb+/lXsVwkg9Z715p4qwnqJncbfauz4b1EpScZESWxW2PELDDmwRqWZE9KrL17VUVcr21FR4Mx00pptKmAqcjkGQYNNrooALxWa3bgCu5KjgdPnHeorWGLbwY7wau/DPh43puMuq2u0AnnuYBOkfSe9aDMbluyfS1pngehRAQdAq9W/wAMTXNLPGMtEVuIxmPwgtwoIJ6wZHHelRWbAiWeA5biGDEROoz8446Uq3i9txlQqzTkMUxaJNxT+A6T86oAm0BCnbniJn6cmrPLmQPufUNwIMA7HjgbT8pqnwwMjTzyPvsO1SDFC3ICbzsW7dQY561aoLNnhs/CnUTBP9G432jnTH3O+81pcq8XAsipalm2LM4CgAmXidjpEbwPYV5g18IocGH1fDuIESpif16U7BZ6yggQRvEk8kiTz6ttt+lc2Xp4z37mkcrWx7vYxQY67UEuNbPvq2hfT6vh/D771gzJdZKyLhMkaTA3PLRsfl+ledDxXdCqSw6MVJngQvpO0QBHzo4eOGNo6WE7erT8G/eP167V5eToJye7OiOeKWxrruNJ0wQRBkAEd+SY/Gg/3jufcb7Rv2rHYbOXZy0sNi0gHSeRPP061LczQgrIMvuNG0z+XFQvhskS8yZozi4O8e29N/4iOaxdzPifYEkgkCe0yOa6c6270P4a7I8Q2hzL0ySNpmsV4hcFmE+9JM796rszx2s7fjXX03SeFKzJyspWG9LTU/lTuN5Nde1Ak16RIOFpaal1bbx7fWoiaAORXUG9cmicGm8jnbT2n3oA3mD8UWhhwglFRVCrEBz/ADF9MnT7dapczurcDQAAZaQJIPueF6VV3LaABQZky7Rv8h2ouxixZTQxDoSW8qWEA9WZYM7DauOOCMHqj3EVeMw7hQXMjgN36/M881ynZrmjXmljMCFA2CjsBXK64p1uALYtgncwIJqVsOD8JkDloIHcdJHB+1RWFBMExVi2ZBGhSWCwFbqI6gcdSNweapAPwzFASFWNMQH/AJlhpMMD2g7ieN64bzO2ygBhAQ7x3mN9+ftUtnNUEE20YKRCtqMDnbcfWe+1SXswDgC3b06eSJOwnSAG3ETHf71YAf7k9xlWyruzLuqK7niTwCSe/aKnwWACgMzgQdJGpQx2kAKeYPJ+mxonB4QyD8bExE6IMQImPz+9V2Ny0owFwOgPcEhRvtJ2P0J+9PTW9BYrl9Y0jST/AIhJ2kAA8Dk+2w7UTg1ZTFxwbY0yAwZZadIIEjcTzxzUFnLxqVSW1z8JUiUgsG6QI7kc81b4nE2DCW0awJBDCWJKgqWKMxhmJmJ24BNEVYHMnwVu47K7P5YDaNLQuyh2BYmEURuYaY4mKgw2JdQfJ1BiAVFtZOlW08joTHaSQfanYa8lsE2rhZxBUFWBKsNLoABBIBkkxIO29A4LBW3eGdrYBJdgswuw9KyDIMbEjmh+wBF60XY3Gtn1gQUUsqk9NIiIEiJnaqy+hHbbYdzvvsJg7/SisdiiNdsXGIUgyCAGYAgtEcxtz96At2Z5nbnjj2NTKgC7QUofVx7Rv0EnpE0jZkal1SOoIjbnbpXcPBPpWBxuZ5/s/epben+XaTBO5I+ajePf3ppDBXtQD2EdZk7b8cVDduHqNx1/2qxvWYBjjggEAnbYweRM9KExKg8A/OaTVAAsabUrWqYRUANqZb21RUqACBiyBA4qK5cn51HSoAcaVNpUASWedhPtUrXBAA994gnsaHFSG56Y22/sz3pgG4LAFiRt0gzt86uVwVtJAZiwALFeATGzHtE7TVBazFgN94iOg27gc1y7mDuNJb0z8I2WflWsZRit0Kmy8HisIZtr6tvYcASOY44G1B43xXeuiDoiIjSDt9ahzrIjh9EsG1A8bQRGoe/I3qPNspNgoC2rWiuI256b1n5nUkk9may6acG9S4q/vwOwSC4SHMFhCEdDIiQI2j86vsehw4Ua7N6d0AZ/NgghiWWACdxBJIjaJNV17IBZRLrMrgiSu6gekNBPU+pdutLHZa1i2t5HEOR6R7yy+xBANRHNFpO+WVLpskW01wrf7CxyXDFy3buAfBr4Ex8O3+GOvFVuCvQxDKXJ2A1EAmR8XcGB9hVxmjsbdrVfuMXUNbX+mSdXqJ2EA8DeBxVbhLJLhVcgP6OBMEkbjmOp7Vbmn8yM9ElLT3GYzdnDKUIJ9IA9JG0HgCN+KEUniTvVzmuWlbyWmcEPpIIB2BYqF33gEGoLmXg3vJ1wVfyl2mfWQWbtz+FZqcXun7lywTi9LW919yF8QAI1Nsx3AEEb7894ipEQKZaCDud2HaCOsz09qficjNu6lsup1ad9x8RjjrVviMk/drbMxRjrCjYxxPHJkmKSzwtJvng08pmqT0/Tz7Fe+VmEuEAI5YAyZJSNWwGx3HPeaExcBiFkqYb+qB0E8mO+3yozMs6dxFw6oIIHwoOAQAOZgTT8pwhvs3labOnTuJJOokHedhtWuScYq2Y48c8klGK3KZHUHr7H+/8AemNG/P4VZZRlTYkuAwXTHTkk6VEDuetR5PkZxDsoYLpA3MmSSFUbe5rJ5Iq9+DSPT5JVS5uvsVbGm0dhst1rdMx5S6iO/qCQPvQRFUmmZSg4033OUqVKmSKlSpUAdBp6oImd5G28x3nimCuqKAJg5AKqYVomeoB2k/Ou2MIxDMIISNW46mNgTJ+lOuYQqVDmARPUwPpSKSQoEMYHIAM8T22inQcFz4pNp3V0cHUGZoJYDjSIHwkwaJ8TWPOW29oMVTVbZiIRY0lRqOwmdt6o7OXsHEFSAwGsQyAz1nkCrM4683/MuMybwREemFGgH0g6dxAkTWUcFabb2OufVuWvZfNX8BOfOL1mytsh2SNQH8o0Ivq/1TvTMzxKPg7Kq6lv4crO40qyme27D2o7w7bL+ffZC1i2k6X9Wr+VFJPqJ31HTHE+xzmJvatQVQNhsogELMFh1MEU/LKKjvw7HLrZScm19SS/wF5w6m1Yh1LBAjLHqUySSduNx1qPDWxZu2S8CdDBwwMqe4E6djEGD3E0HibnMIq6QNgdR5ncnk/pXDgjyQTImQR02YDod/yqlCo6TCWXVNTr0/gPxWM83GB2eVFwBewUN6Y/vrUmNuKMYrm4rKLmoFZhV1644HEmqqzdCgzMx6dyYJmTzt0obX3qPDS49KNH1Enu+dWo0ma4xP3y0Q6lUFsFgZUQ0mCPnRPiPOku4cqrhiGQxPvdk/bR96yGqkTWfl4/K/Q38/Opqvr5LCxn11E0KV07iCiE787kTVr4OxyIbmt1XZSJMSFJJj39qzFOmrnijKLj6mGHqZ45xnzXFmg8M3bU3luPpDBTM6dlcMYPeBXPDNy3qurcfSrqu5OnZXVjB7wKoJpTSeK735Kj1Tjp2Xy397LXLr6qmJBYDVbAWev8RT+QqpNKaVaKNNswlkckl6fmzlKu0qozFXK7SoAVSNdMyNiOI2/Ku0qYBOLaHcdJgew2O3ah0uengc9h1pUqYBWVfEQQDJA/X9BRWXElLrFj/DgoOgLNpJjvFKlVrhCD2xbPZg7eWq6Svp3PLbbao2nsaoGxrqTDEc7zvvEieaVKib4BEthNNrzB8WphPsAvTjqaiw1wsYJMAMY46E9PelSqBkDXCeaZSpVIHKVKlQAqVKlQB2uUqVAHa5SpUAOmuGlSoA5SpUqAP//Z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RUUExQUFRQVGBYXFRcXGBgXFxcXGBgWFBQYFxYYHCYeFxojGRQUHy8gJCcpLCwsFR4xNTAqNSYrLCkBCQoKDgwOGg8PGikkHyQpKSwpLCwsLCkpLCwsLCksKSksKSwsLCwsLCkpKSkwLCksLCwsLCwpKSkpKSwsLCwpKf/AABEIARQAtgMBIgACEQEDEQH/xAAcAAABBQEBAQAAAAAAAAAAAAAEAAIDBQYBBwj/xABCEAACAQIFAgQEAwYEBAUFAAABAhEAAwQFEiExQVEGEyJhMnGBkaGxwQcUI0JS8GJygtEVM7LhJHTC0vElQ2Nkc//EABkBAAMBAQEAAAAAAAAAAAAAAAABAgMEBf/EAC8RAAICAQMCBAUDBQEAAAAAAAABAhEDEiExBEETFFFhBSIygdEjcaFCYpHB8DT/2gAMAwEAAhEDEQA/AM6tqnG1RQsU/wAivLs6KBUt0vL3o4WKcmE3pOQ6AhbqZbVFNhqcLNOxUQC1RVqxXVsVMiU7FQ5VqVFFMFTW0qkBG4pirJo0WaS2N60W5DOWrdTLboixh62eR5AttQ7gFzvv0+VbRiQY9cC8ToaO8GorqV6fprO+I8lVlLoAHG+381aaSTD3LVDvaom61RFq55otFbirO1UuLtRV/iBsapsSN6zQ2VV1aFuLR11aguLzWiZBXXUFKprvypVqpCNu2G3p6WKMa3vTdFeXZ3UQizUtu3TxbqRVoCiFrVRXfSCe1HBabesypq0xNAt7A4hF13LDqgj1GI3IA69SRTUtXGBKIzBSoJEbFyFQbnqSBVhjnY4PCAsxl72qWJ1AN6Q2+8bRPEUb4dwupL6yF/i4YyTA9N0PHzOmB7kVi8zWNydc/wCyKKS2W1lCpDhtJXrq4j570S1m7bYLdttb1Tp1RvETwT3FJk/+oXf/ADI/6lonMLIGOu+sXNR1QDPlnjQR0OwP1FbQyNyivVWIk0wJ7VCPNC+YbT+VE69tMd+ZiisUnoPyouyCMErT6Rg3XQPiJJWG09gAQT0mqzZXi013dCoFt3ySoRS7HcKOdtzW4wefK6tI0ldiDII+lYPLGIt4ggkEYW4QRyDA3B6GrLGZkExV1G2lLZB6fDXRHO/GeOtqM2trNG3iDSwDoygmAxGxNNzbNtKkhSw2mOkmB9yRVJnt6Evydg2HjsJj7c07Ls1Vr6oNwUMnp6YP+9ZR6ucsEslK0PTuZQ3zrZGUq6mGU8g8wY9iKY5quyq8bjXLrc3Hdz/qYmPxoy69auTa3JSI8QaqcQKPvGgL1QMBaKGviprzb0NcuVaJYLepU5jSrUR6UyVzTUxt0y5sJNeQmenQ1Fp4FDYfMFYwDJrt7MUUwTTVkugoLT3TY0rDBhIrmJxSpz1qlySwZsaj2sPZUnXbe6XEEQGJK7xBqVc2tWEuLcJBa5hmEKxkW7qu52HQA/au4JbbesU2+bVxoMVfhRcdJkRWsWjYi5eBPlm8HBgj0ypmOeAdqn/e8NcxL3LNxnNxizgoVCmAABIBPBp97yrawYg13AYO0PWsVtHGlJNdlQg3FJ6D8qrx4jw62Vthna+MO2H0BTHrIJOsiNtI69atUxKMD2qus4ew1yQN55jae01pPFHKlq9SWMwuJS0rC8xRLtl7WuC2ksBBIFD5jmCYi/duWpKaVUGCJ0rBIB3ie9WWaXbQGl4pmCtWghKxFX4UfEeTuR7AniTxLYuo9qyXe5da1q9BVUFqOrATMCpsqxiYd1uXCQoVgTBPIgbDehrKWDcMRNczPGWxsxrJYIRg4Lhh7lPlCwgqS6TROtAsjigf31WMA1bER3GoG61EYnGqpg0FicQoEmlQA1+gbtFriFfg1FeWtI7EsEYxSprPXa1EeskULjlmAeCyg/IsAfzouKFzEhQCeAyk/IMCfwFeGmerLgP8WAFJ0qDaxItIQACLfkq+nbkSfwFMweLupgXa0JPnHX6dUW9A1n2jben+LCPL+JT5uJF23DA6k8kJq26Sp/Cgbr/+B0BypbEAEBoJUoJBAMlTWUU3BL3OZcE2BtAIAOKlyvbFs20pYuss9GGmD+J+9Ow1uFFMy5wMWVJAL2biLOwLGCBP0Nb5PokVLgZmlxWu3XtEFGVTK8FtPqNWecowsXmj0mzhAp6Eh21AH21L9xVZmly2Ll1LQUIihYXgMF9Q+ho7NsWptX18xT/BwcLqB38xtUCedln5ClK/06/7gzZzJbjjzyglxbtlRE76m6fKhM0AF7EhI0hunAOldXHBmafg8QETEnVoPl24OrSfiMwZ7UzN3Bv4kiCCQQRBB9C9RW8P/RL9vwIK8RKTduR/Qn/TUzYibFsAfwnt21QAD+HdRj5hY8yRt80PemZtfHn3CCCNCbggjj2p1vQmGcow8p1tuktLeeSQ6gdNgm3+aoltDHfsBLgGKYm2BEXJDyOiqzCO29V2LuM6O7cs0GNtgdI/AUdh7o/ebBJAHq3JAH/LbqaBvn+AT/iJ/GunT+rJ/wBv5EFeJFGhxpUeTft27cAAqhtIxXbpLH8O1RZBcuC3e8pdT+dYERPoLKLm3+Qsal8RuvluQykXsRbe3BB1KLSKTt7ofwqstsRhMUA5Ri9qNLaWiV1RBniRXDFOWGvcCrvwuLdV2UYqFA4A82AB7VceNrTLZMiNWMYrPVTaMEe0g/aqj91CG1//AEtkk/51kk1YeMcar2WAuKxGNaAGDEL5RiBOyyT7b1tkT8SBJFh799MqZrHIv3PNMKYtaIf4v9PG9VngQRmFof8A47v/AEUZZwZv5Z5a3bdtlxDuwa5oLIE3EDcySNuDQHgi+ox9piwVdF3ckKN07mj+jJ9wIf2hE/vGGLKq3mwyG+AADrk/Eo4PI+Q9qzN1u9X/AI2xQuNgXDBycJb1sGDEtMnUZ53J371ncQ1dnTL9ONmcuQS8e1KorjV2usk9jpt+xqWDTpp014SPWZUYLw6iOWA3PtRZypS+rrRN29AJ7b0BYzcE1epmdJFsBQOZ5Ut4Q0US12mWru9VF07ExuBylbaaRxUCeHUDatqsw9CZritKH32rZTM2kNv4C3dMEjaprGCt2wVkVL4owdu0qm0io1u6LciJZDb1ervv1/3rmQ2rdy3Ny0lwtiFtSw3UMoJIPO361Hmlo10SOw+BRUMRBquweSWhd1CJ+ldydv4ptndReKQd5UPpg/SiLxBxVxFtJaFtmA0gjWJ2Yzzwdx71ustyUfayQrMLCOADG1StbQW9J4oLOLoTD2mFpGa6bitcKklIMKZHHMb9qmwRQ+YWVbgSy7hW4lYI+XzqfMLS5VwOivwXh62rl1iamv5QC+qOKku2xaxjIg0oUR9PQFhJA7D2orGXdIkc1SnqipBSKzMcAHWDWdTw+qGQBWqt39S0HiFqVJg0ZDMcjDNq7UPiMvBWDvWkxIqpv3YJrRTZm0UQy8IZAqK++3FF4vGCqrGY0ASe3SuiNsyZC+9KqxszBPWlW1CPd9VQX8WBVfjc2VBM7VlM18U78/SvEx4nLg9KWRRNLfzQamE8gxVPh8fDGPbkRz7Vjn8RnUd5mpcLnBHB53JPX712rpmkczy2em2sZKiu/wDEYOxrGHxHpQKDuP7mhLXiD1STWSwSKeVHplvHjTJ6Vnc7zkN1HO/0IrOYjxdKlVIkiKpnzKZk7Grhgb5JllXY9l8aYW3aY4gyHu3ktiTsyC0DKjruDvUvg/Fstr0n4sWiNtMqUBI/AV5DhMwuXGt+bduOtvZAzFgo22WTsNhRGPzhhd0rcdQH1elmAkbAwCPVHWsvJvQsbZOvY9AyUhcSUGwGJIA9vNIFHZmLq4u69+QksLMx/wApTIiOksed96xuWYuQ2l2LHfUT6p7zzPvQ2KxtxSxe47jcDUxaODtJNCxvXa9KKs22evffL7LWgfKm61+NMBEfUhYncAMpO1QeErzXWxCKJY4a6AAZknSo/E15gudXLjaDfdEgjTrbR7jTMbyat8FYuIrFbjAiAWttp2MHcqePb2ol0zUHFvlkqVnoGdY9VzLSSJ8u0D7Np4PvuPvUOfZsEI3+dYEY3yWU6paZJO5nrJPJoXxH4p1TG9awwulFBqpGvyzxGPMZCREwPy271dXboNeP5FnD+bAPxc7CYHYnrW/wmbAsBM96eTHoY4ztBGYYkA6Z5rPZhiIneo/EGZAPPYxWaxub6jM81rjxN7mcpDcdmO9VOJxJY803EXJNQ12JUZna5SpUwLjF+I7jiCarbmJZjJNNVaf5VJRS4G22R07zD3qQW6elumIjN5o5NN1t3og24py29qAB8NiSjBuY6VJjMcXYkbA9K49oVF5e8UqAkt49lGxpfvZmSeTTWUVGwFMDQZZnenrUWbZ+zEqIjrHy7iqKaRFR4cbsds6X3mrXA50yjSTyZJqqW3NOW1VNJ8issMRmnq33/D8ar714tzXTapeTQlQDLbQQa02GzsLx271m9FIzScU+QLPNcy18VU6qRFcppUAq5XaVMDlKlSoAmQ08NTrKenUeNwfbbY0MGp0AWr13WBuJJ9qDLU9aQBl3EnSpHEe3Tao529z8qjD7dY+1cY9fpQA6YNK+5jpXEX3rrpIEAzNADVWRT/JERXQJJngURbtSJ6ClYAy4c7/apbeG542ozD4Hr1PIp97ASVHfk+w3qXJACW8KY6fSuXMPvFXKWPkB0rjYbep1gVFuwNO3U7/Oum0KsrmHgRxNQeQBT1WACbXtUTL3qye3TP3cb7cdf+1UmBWPZncR8qhYVYiwANjM96huWNqdgBkVypWTaoyKYHDSpVygCxwe9sj5/lVfVhgPgPz/AEFAMtXJbIDlS2UJB+n51DVjldudX0/OpSt0AP5cgfWuOhAHarW1gAVBA33/ADAP51Lhsod30wYJA99zvVODQrKy3ZECIk1OtyDxFXWCyT+MbcbhmXjfaY/KlewZAUsCDO3aIFYtlANnBFuR7x/vRi5eAIjY7x0q8y7K9doOeYTbrBu6J/GKs83ydbQIO38NmHzFy2P/AFVhKUh7GWs4Qwdzvx3HsDU9nCnknk7bdP7FaDw7knn6+YAX8Z+3FG55kotKrEHmAPeDWEpSCzLHCfYdacMDueOJ39+K0eVZV5oUnn1mO0aR9ealxGRE6gNiGaSewWYH3rneSQrMkuFP07f7+9QvhNxAj++1aC3YEN0j/eOeKiu4YSNgNgZ6id4pR6kRnruFKkQOfaf/AIqO9YA55Pt+nMVocXYVCfn1Pz3/AAqmzO46MCU1d9JnbpXVjyuToCnu2Y67+9QgdCJ/L6U7F4lCCVJ5/uO3yoXz2jiR0nvXcgFcIKk8GhCtFpYnpP8At+QqR7QEqoM8/L2mnYFbSonEWgAI+tcpgF4BD5bN01RPuVkfkaCuj0r8j+Zo/JmJW4g4aCZ2EiYJJ4/71XuZA9p/Ork7SAio7LrsEk/4fz/GhAlE4ZOfp27ipTp2BocqxcMB09Qg/wCZSfyrbZRdtvdMASVU/UEnmsJgmQOCRPLEcDoSNvka1mNu2rRtMmymUYCP9JM+4rsWWMoV3M9Ls0ljI7bYgNsB5hnvBM8/Wu4jwwGw5BG4YEd4KkH9KC/45DoQwIZVmP6gNJnfuprTYXNVDX0cf8tgAehGqOPk1czlFlUUt3w/5OHUqC5CQIHGm+lwbDmZirbxPlcqW/8A1r5iP5g9hh8jz9q1GARblvaI9Q+4B/QU7xBlHm2W07P5VxV7Syjn2lRWM6fAzJfs1w0+cI4Fv7+uif2jZeBatHfa7tG3/wBt6O/Z/lNyz5gu/GVt6jwCw1THtvRvjfCa7SATs8x/pYfrWLjSaF2M/wCEcslbTd1xEjv67SiuXsMo86eQ+KIn2S2Ku/CeGAFvfcW7u3Te6v8A7aq87bRZusWChi+3Ql7oU7/5VXaubJFRgLkw6t/AvEETqtqB7SWaB8l/GhszUQoU7tbTnvAkfjU93L1azuPUbp+2lRH1L0NnOL8jWVUutp9LsBKK0mAzcA7fDM1xQSlSih0SXmVjChtOojjfafi/vrWdzHGLcEork+pRLaBtyJn1H5UL4axpv3xbddWrVA3CjlnJUfESB1P3q+zI2lusl4aPR6HYCQigTA43JIAA+lddLFOnu+RmVxGXjTJYiJ2MRMbgCenc7+wqG3hydOkjYSOsnsD1+1RZzmIuNCLotrsF/MmOtXXhGyRauXNJIOwaJiBJ/OuyU3CGpgCWMCSvrEHqB+tQ4m2BA4PIA6/OtBjMPNsGYJg+oMB9tjVPiyAIXrvt70seTWFlNjGBiK7XMWppVuMdl1ljqInSoGqOgJgfjFCGrbIrSs7I1zyw6kaiYWR61D91JUD2JB6VDCdh/wB+tV2ArqktKTMTPtVtYCf0j7VbZctoHV5Y26QDv3rKc9PYaVgmQZazIbpJ022UGf8AHJX8VI+tbpsjW5g7mhhrQq2w/pI3+RUTQ2X4cvac25K/BAUiG+O3J43KEAHvVr4HxaO/lBZF224Ez8S9x/NKMDv2rn8eTeyNNJnsfkZFu3cBkgsNtviCup3+TirO3bu2z8Y0tZESZOrRpG/csh3qD/ipFm4jJujDjoUZrZle5D0Pgc59dtiBAMaWJGw4B/HauZ5Jv9gpHo/7PMTcbWHED06ffmY/DnvW9javK/2f50fNKHTshO5lvT6iYO/E716XYxoa2rDgmPrJH6V04sicSWiXDxJofOLIa2Qf76U3KsTqJ7neoPEWZLaT1cmYHeBP61vd8Esgy1FtgIDuF+sFid6xXjjFqcN5Zl9Wkuq/FEsZnhRPfc9Jq4w+LuMGL+jZd53I9RieRz0qtvZfbuDQbYaCDJAiQORPX35968rq+qjjlTGkUOByEt5fmCVAErLBCsiA52ZjIBMaR8xQHirIjftKpcC6S4VVb+EFQx8MAA77wK2y4MlT/LsAIhp4PDbH615/47zY/vihSD5YA333Jkz0rl6PNkyZElsuRSVFL+z/ACW4MwA21IH35A2ifxraZ9k2HwVm5iHXXdgqC++54gcDffvR3gaxZ/ffMWCLlphP+PkjtPtWR/a/mxa6thSSqSzT/USYG3YV2zTy50rIi7VnnLEs3uT+deoYDKhh7CwfVpGrVMRuWgCAD71h/BmW+fjLaHiZP03raftEzYWE8pT63nj+Va36puc44oky9DBZ7mZu3SQTpGw3orB2WFkEj4iY+VVmW4UXLqqSFBO5PQVsMwVCqpZ3KzuOANtPsIj8a6ZNQqCKZlMYDSqfNLAAHr1NO4BkDb+rgmlWqdjsgy+0WcAbHePmN/0qXHOWuMd5O7SeTHqJ7SZMU3JzN5fr7dD1qfGkeafaAfoBO9UMZYNX+RpqZvYAx9o/WqpLEQY2P98/SrvJCA8jkAEf5gQVrj6h/I6NILcvcBmV2yGhgoeA0rqgrJRvnRng/D6L6RB0XBcXsUI8q7vPRHVv9FDtpN4ldLI4F23ERB/k5JMGR9K1HgjKFu3NZIBtzKaT6tQIE6unSBvIFcUVNK+xo2rKnN8pNrG4ywm/nKzLwNrgLrA9nCCZ6D6Yl7h0SokSDwZg9YHPSvZs+xKrcVnthiqMEJUMw3UT3A4PfivPsZ4TRMNcvTdXSGgsAOkoPT3EbQd6uMt9+5Thsc8FXv8AxKiWBbWkEETqRh143YVv/D2dK2XszEjy8QqGed7qKABzvr+teWeFMfcXG2WUbeYo9Y6n0wF+o+LrXoeZWRbsnD25QvdDtcAJWRcFwMwSdIi2BsOSOk1pHGk3bMiXwR4tF/E+UBpHlsRJ9TERPpHw9eexqX9oudYe01lLodywu7LvtAklZ3HO9ZHwapt5kxCQALqkj+UkHmemx2A71b+OW825YgFgqklhHVvb2FXLLGOMhmfzbx4bVkmwgChbUBhBhrYYbdNiKO8K+PLWJkNFu4P5T29j1+VD+JwvkMjaWlEIAB1qQiqA20cDvXlPntZvBkMMsEGsPJ4+ox3VP1E2fQeY4vRZd9SII+J9lE7bzXhmb4wvec6meWPrbrv0HQVvEP71YV7993tABtHpCuYkBoA4O8e1YHNbq6yRG5qPh2LQ5LuK7PRP2Vm2XNx3Ou2raRO8RwB2rA+LMS1y/cc9WPJn+9qiyfPWsvKBSSCDqML+dDZxjA7TqDMfi0iEHso6/OvRjjrI5EJNM1v7P7SYexdx1z+UaU+fX61jc7zdsTea6/LHYdh0FBnENp06jpG4EmAflxT8JhmuMFRSzGdh1gSfwFVHEozc293/AAiqND4Va1aR7rqz3NwiiAI6mT+lEYmzc3Z9IVv5P8IkjVuJPt+VWOEwiW7MG2VdVDF1IAVvefSCJ4mduKzmY59LSp1NAloAE9SNhvWEbnNtCGZ3cMJOoDorAKQPZBwPnSqou3mYyxJJ6nelXZFUqGdt3IMiirV2Wlupk0CKlRqYy7weKmQdpE+0zNW2VY0a9PBYdu0H9KylpyN4/v3q1y6+qnUyh+wI1AyCIPTbnfYRWGTGpKi4yNZi7gY2RbhLmsi2QFEFoMHupaZnuPpvcvzlzpe5ZwSEA+a6SjiN3iBpO4n4j99qwuMvedh7drDWTpBDHV/Uo9JUA+oRPfnrWvyLIlNm3cS25JYXGBTy4OkKzeV8PPUAnYVyzSx40mzpildlhicf+8EaNVtXUHzDqEKRp1IPiLbEg+nrzQWbZa4tobTF3RSo1sQNwoeV3UEiDAA71cYjEhLqW2RizyFYFXaOT6Tuq+mSY52qEYonWrlZUgEQjajA9USYkRt02rj8aWLdG2lS2MZl2RMz+dbcuQ7ameTDrwd/fjcmQK0VzEFjOthJ44BbdeTyd2+9OxoYA6Ua2w6kAgxAkiI799wapcWHZT5jQTPHqJGxgrsBuDtB5rHxtcrbMpQSCbmLUXGIY8jUUJG4nSexJJ53O1Pxmq4AodrY7z6/lP8ALyeKr7VpRGksY2Go7Af4RMCjEIPb7b1ll6nS6iY6QbM8uPladRYDlm5I3ie8TzzXlOe4fTdb+/lXsVwkg9Z715p4qwnqJncbfauz4b1EpScZESWxW2PELDDmwRqWZE9KrL17VUVcr21FR4Mx00pptKmAqcjkGQYNNrooALxWa3bgCu5KjgdPnHeorWGLbwY7wau/DPh43puMuq2u0AnnuYBOkfSe9aDMbluyfS1pngehRAQdAq9W/wAMTXNLPGMtEVuIxmPwgtwoIJ6wZHHelRWbAiWeA5biGDEROoz8446Uq3i9txlQqzTkMUxaJNxT+A6T86oAm0BCnbniJn6cmrPLmQPufUNwIMA7HjgbT8pqnwwMjTzyPvsO1SDFC3ICbzsW7dQY561aoLNnhs/CnUTBP9G432jnTH3O+81pcq8XAsipalm2LM4CgAmXidjpEbwPYV5g18IocGH1fDuIESpif16U7BZ6yggQRvEk8kiTz6ttt+lc2Xp4z37mkcrWx7vYxQY67UEuNbPvq2hfT6vh/D771gzJdZKyLhMkaTA3PLRsfl+ledDxXdCqSw6MVJngQvpO0QBHzo4eOGNo6WE7erT8G/eP167V5eToJye7OiOeKWxrruNJ0wQRBkAEd+SY/Gg/3jufcb7Rv2rHYbOXZy0sNi0gHSeRPP061LczQgrIMvuNG0z+XFQvhskS8yZozi4O8e29N/4iOaxdzPifYEkgkCe0yOa6c6270P4a7I8Q2hzL0ySNpmsV4hcFmE+9JM796rszx2s7fjXX03SeFKzJyspWG9LTU/lTuN5Nde1Ak16RIOFpaal1bbx7fWoiaAORXUG9cmicGm8jnbT2n3oA3mD8UWhhwglFRVCrEBz/ADF9MnT7dapczurcDQAAZaQJIPueF6VV3LaABQZky7Rv8h2ouxixZTQxDoSW8qWEA9WZYM7DauOOCMHqj3EVeMw7hQXMjgN36/M881ynZrmjXmljMCFA2CjsBXK64p1uALYtgncwIJqVsOD8JkDloIHcdJHB+1RWFBMExVi2ZBGhSWCwFbqI6gcdSNweapAPwzFASFWNMQH/AJlhpMMD2g7ieN64bzO2ygBhAQ7x3mN9+ftUtnNUEE20YKRCtqMDnbcfWe+1SXswDgC3b06eSJOwnSAG3ETHf71YAf7k9xlWyruzLuqK7niTwCSe/aKnwWACgMzgQdJGpQx2kAKeYPJ+mxonB4QyD8bExE6IMQImPz+9V2Ny0owFwOgPcEhRvtJ2P0J+9PTW9BYrl9Y0jST/AIhJ2kAA8Dk+2w7UTg1ZTFxwbY0yAwZZadIIEjcTzxzUFnLxqVSW1z8JUiUgsG6QI7kc81b4nE2DCW0awJBDCWJKgqWKMxhmJmJ24BNEVYHMnwVu47K7P5YDaNLQuyh2BYmEURuYaY4mKgw2JdQfJ1BiAVFtZOlW08joTHaSQfanYa8lsE2rhZxBUFWBKsNLoABBIBkkxIO29A4LBW3eGdrYBJdgswuw9KyDIMbEjmh+wBF60XY3Gtn1gQUUsqk9NIiIEiJnaqy+hHbbYdzvvsJg7/SisdiiNdsXGIUgyCAGYAgtEcxtz96At2Z5nbnjj2NTKgC7QUofVx7Rv0EnpE0jZkal1SOoIjbnbpXcPBPpWBxuZ5/s/epben+XaTBO5I+ajePf3ppDBXtQD2EdZk7b8cVDduHqNx1/2qxvWYBjjggEAnbYweRM9KExKg8A/OaTVAAsabUrWqYRUANqZb21RUqACBiyBA4qK5cn51HSoAcaVNpUASWedhPtUrXBAA994gnsaHFSG56Y22/sz3pgG4LAFiRt0gzt86uVwVtJAZiwALFeATGzHtE7TVBazFgN94iOg27gc1y7mDuNJb0z8I2WflWsZRit0Kmy8HisIZtr6tvYcASOY44G1B43xXeuiDoiIjSDt9ahzrIjh9EsG1A8bQRGoe/I3qPNspNgoC2rWiuI256b1n5nUkk9may6acG9S4q/vwOwSC4SHMFhCEdDIiQI2j86vsehw4Ua7N6d0AZ/NgghiWWACdxBJIjaJNV17IBZRLrMrgiSu6gekNBPU+pdutLHZa1i2t5HEOR6R7yy+xBANRHNFpO+WVLpskW01wrf7CxyXDFy3buAfBr4Ex8O3+GOvFVuCvQxDKXJ2A1EAmR8XcGB9hVxmjsbdrVfuMXUNbX+mSdXqJ2EA8DeBxVbhLJLhVcgP6OBMEkbjmOp7Vbmn8yM9ElLT3GYzdnDKUIJ9IA9JG0HgCN+KEUniTvVzmuWlbyWmcEPpIIB2BYqF33gEGoLmXg3vJ1wVfyl2mfWQWbtz+FZqcXun7lywTi9LW919yF8QAI1Nsx3AEEb7894ipEQKZaCDud2HaCOsz09qficjNu6lsup1ad9x8RjjrVviMk/drbMxRjrCjYxxPHJkmKSzwtJvng08pmqT0/Tz7Fe+VmEuEAI5YAyZJSNWwGx3HPeaExcBiFkqYb+qB0E8mO+3yozMs6dxFw6oIIHwoOAQAOZgTT8pwhvs3labOnTuJJOokHedhtWuScYq2Y48c8klGK3KZHUHr7H+/8AemNG/P4VZZRlTYkuAwXTHTkk6VEDuetR5PkZxDsoYLpA3MmSSFUbe5rJ5Iq9+DSPT5JVS5uvsVbGm0dhst1rdMx5S6iO/qCQPvQRFUmmZSg4033OUqVKmSKlSpUAdBp6oImd5G28x3nimCuqKAJg5AKqYVomeoB2k/Ou2MIxDMIISNW46mNgTJ+lOuYQqVDmARPUwPpSKSQoEMYHIAM8T22inQcFz4pNp3V0cHUGZoJYDjSIHwkwaJ8TWPOW29oMVTVbZiIRY0lRqOwmdt6o7OXsHEFSAwGsQyAz1nkCrM4683/MuMybwREemFGgH0g6dxAkTWUcFabb2OufVuWvZfNX8BOfOL1mytsh2SNQH8o0Ivq/1TvTMzxKPg7Kq6lv4crO40qyme27D2o7w7bL+ffZC1i2k6X9Wr+VFJPqJ31HTHE+xzmJvatQVQNhsogELMFh1MEU/LKKjvw7HLrZScm19SS/wF5w6m1Yh1LBAjLHqUySSduNx1qPDWxZu2S8CdDBwwMqe4E6djEGD3E0HibnMIq6QNgdR5ncnk/pXDgjyQTImQR02YDod/yqlCo6TCWXVNTr0/gPxWM83GB2eVFwBewUN6Y/vrUmNuKMYrm4rKLmoFZhV1644HEmqqzdCgzMx6dyYJmTzt0obX3qPDS49KNH1Enu+dWo0ma4xP3y0Q6lUFsFgZUQ0mCPnRPiPOku4cqrhiGQxPvdk/bR96yGqkTWfl4/K/Q38/Opqvr5LCxn11E0KV07iCiE787kTVr4OxyIbmt1XZSJMSFJJj39qzFOmrnijKLj6mGHqZ45xnzXFmg8M3bU3luPpDBTM6dlcMYPeBXPDNy3qurcfSrqu5OnZXVjB7wKoJpTSeK735Kj1Tjp2Xy397LXLr6qmJBYDVbAWev8RT+QqpNKaVaKNNswlkckl6fmzlKu0qozFXK7SoAVSNdMyNiOI2/Ku0qYBOLaHcdJgew2O3ah0uengc9h1pUqYBWVfEQQDJA/X9BRWXElLrFj/DgoOgLNpJjvFKlVrhCD2xbPZg7eWq6Svp3PLbbao2nsaoGxrqTDEc7zvvEieaVKib4BEthNNrzB8WphPsAvTjqaiw1wsYJMAMY46E9PelSqBkDXCeaZSpVIHKVKlQAqVKlQB2uUqVAHa5SpUAOmuGlSoA5SpUqAP//Z"/>
          <p:cNvSpPr>
            <a:spLocks noChangeAspect="1" noChangeArrowheads="1"/>
          </p:cNvSpPr>
          <p:nvPr/>
        </p:nvSpPr>
        <p:spPr bwMode="auto">
          <a:xfrm>
            <a:off x="215900" y="-3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5415">
            <a:off x="6940482" y="4049878"/>
            <a:ext cx="1762125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8770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438400" y="2310830"/>
            <a:ext cx="3657600" cy="17791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“….I only wish to be gone. Therefore I AM.”</a:t>
            </a:r>
          </a:p>
          <a:p>
            <a:pPr marL="0" indent="0">
              <a:buNone/>
            </a:pPr>
            <a:r>
              <a:rPr lang="en-US" dirty="0" smtClean="0"/>
              <a:t>Christopher Creed wasn’t a normal kid who got along with everyone. He was different and constantly getting on everyone’s nerves.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3340">
            <a:off x="5506864" y="2724652"/>
            <a:ext cx="2259099" cy="271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 descr="data:image/jpeg;base64,/9j/4AAQSkZJRgABAQAAAQABAAD/2wBDAAkGBwgHBgkIBwgKCgkLDRYPDQwMDRsUFRAWIB0iIiAdHx8kKDQsJCYxJx8fLT0tMTU3Ojo6Iys/RD84QzQ5Ojf/2wBDAQoKCg0MDRoPDxo3JR8lNzc3Nzc3Nzc3Nzc3Nzc3Nzc3Nzc3Nzc3Nzc3Nzc3Nzc3Nzc3Nzc3Nzc3Nzc3Nzc3Nzf/wAARCADCAQMDASIAAhEBAxEB/8QAGwAAAgMBAQEAAAAAAAAAAAAAAwQAAgUBBgf/xAA1EAACAQMDAgQEBQQCAwEAAAABAhEAAyEEEjFBURMiYXEFMoGRQqGxwfAUI1Lh0fEGM2KC/8QAGAEAAwEBAAAAAAAAAAAAAAAAAAECAwT/xAAfEQEBAQADAQADAQEAAAAAAAAAARECITFBAxJRYXH/2gAMAwEAAhEDEQA/APtLNueNv0q3A9OlVDjYGHBzNCuXC1yFPlAqDWYF2q5TaJPNVtHaCzEn1rvibwDx9aA55WMuTj8IJzVGJGTE1BCpAMzmT0pW9cZhC/VjStORXUXwuV8xP2rEvWjrrwuXwrWEaUDCZI/F2x0+/am9U4YraVyC/wCLr6mhs21QNvkjAHasuVa8Zg1oLtIkkDv1ohuHJEBYg0orSOTs7Gr+MFSABHeichYIG8oXEd6ox2rCxI70NWkfNQzFsM7ZPenKFhtVpfznvV21SrAUD2ikr2qZfKFljwDQZc+ZjtntVEfa9cYZZVXt1oTMA2I+ppNri8ST7VQXQTIEfSmMPG8Ih1kDsKttR1m2wE96zxduE8wKi3SD69xSB91QsArAkjBn5q6jshls9Ce3vSDMrfMCczhoz3inU1Fq4A5B3RBI5FAM2id+5SM96Mz7HGc4waTRwp3qfIeQDRluLfzHmHyyZkdqXwfTSXJ5o5WVZhJ3YPoaSXDyDiKb3HawUxicVMosVW4fEwApjgUdF2ZtryOvA9qVBCMt5lLW2+Y9h/P0pg3FJ8pEDpnNOf6Ko9y+txiQpQcAYkU1ZurcXcODxNL2gNoDKDnkmcUdAAIAAA4jiq1OCmCoA/Kl3G24RMrFXtmOR1kVQiLgUgx09qd8E9EsHawJAkZg0wzkmFEVW0VkBu1ULNvbrGKcmRN7ooZRg81KAzgMZmalGjEN4G34annAq9obVCrxHJpS2BbuEDNGa54agockwIpW9kYuBjb2jgnJ7VRkKsAhx2qgdvMT16VN+Tn5cTRprG4ASp5FZ+pv7VYsYA5NMXLkeQc9az77b3wRAOP+ajlVcZ2Gqs0u4gkcf4j/AJ/nSjMkp5jLe80KSUIkyK617w0AWDiJNRK0sLXlcSMbTH0ofieWPwjHvRtQrFfKdxPMc0qylXBuGGA4qcxW7BrRMEkwnE+tL6rUMzbUIx6TFC1moBtgydwxE/kKCAURHfE5M9fWtOKaNbt+YjeJHzZkg+p71S5dVYEhj96Xv60MSF59MUm91yJJCjsMn/VaepN3bx9BQv6gAkeJnrArNu3WwbNkXWJIDs8LI59TSbJqmB8fUwZ+W0Nqj9/zp4TcOs7tI9qsmoV8borzQsspLDU30I4PiFvyMj8qImo11s82rw7MNjfcY/Klp5Xqlujg9eIoi3DPMT1FYOi+JrqG8J1a3eXJtOYMdx3FaSOCJBn0/wBUqcai3dk8bB80D86st4LcPQRKn9aU09xSdsxOKqxdEI/xPPpUU3oEYZC8djye1dt3G3dxWTpNR4SBixBUweuO9aHjh9rWCcDPSlow7ZcxtHynoa4m3TsFSfDcwsjCnt7HpVYDSRA2nzelEttbu/2WIcMM+tMhAxMH0oykgRyDmlEZ7bG1czt4ackUbfgGfoBT3CwysgTEUK9LXFuA4IiuLdkSxGaJZXfZCtBPIqpdifFrzwqAQSe1DS4RP3n60G5c3OgggiQR2NWEqpk+9FvYk6HJ3ebvUqqTtGR9TUpbTwKZLcZ4rolXBIzPXgV1Tt3ArPYihs7bTIxFRb2gxbuh5MnH50BrsAsuSxMCgi/4enuP0UHHf2qtngKghQAoBp6eIWILK2SefWhnbsBU+Y0S8NoMnzdaWaRBaY496VVHLk25IPHehtD298SORXLtzeJzET9aTv3yqgRCxx2qGi9nUQh2hgZgQaHek3G3TjOTzS7sbYDgFQRhep9aBr9WHAW3zME9qc76NP6lf6jeVDhZCA8T3NK6zVO7lVaXOWY/hFAS+EBIOe4zFZ9zU7rhVDls56gd60SeDosEEsPTrQ7183gbYxPzMOFHp60jqNaEtyCTI780pZ1MgeaGbzET/OlVLibGte1IS2ttflCx9KSFw3GwY6ZFK3NQXgic0e2QiyT5o5py6L0N4e1ssxEe1ddxcSFvMrj8PWkdRqhaRm+YniMVmXWe/cHik+04p9F22rws3rP9y7Lo3kYmCp7g9K7ofiz6e4LPxB1k4S8D5X9D2b8j07VhObFvoy5/CxH6UK4dPcBW5bDKcHcxM/ej0ePf2ryXBKvmmLeo8zC7MgYjqK+f/BdbqNHrLVhbpuaZzA8Qy1s9IPUdK9kLguKASOJB7VnZi5WtprguAqpG4dO49Kd0zjBEQawrNxrbK6fPbMmOo6xW6PCvndbZVJ82T36VNhtK1ee042gEMIIPUGrlRZ1KsQNjfKxPOaWstbWypIkyAg7HvTl077CFVDbIDeo70QqJrZ22riAMJIMRPp+9EtqwCyYPJoNlpsXA3QSueIpjfKqSpOfNHSqkl7TbZ0gzjEHg9qNaYI8Dg5AoQ9Jg/euklTujIPPfFVEXsO/dtm+5tmdpEj6f911W3CfekrFvYbzMufEJJ6weP1py0NimTFK+r+GltgiQ4A9alL+MnWT6gVKeRHbpltxHA49KEGgNJJx1rpdlDKIgmaskNamMcYrnt0FGg2yriRuEgdc0R3Ix+YxSd1iNTZtgnzuST0ECf2o7MJy0dqfG01LjktPJ5OOtUa/utrb2sCMkniaHdLKtxwAfSgrca45DcTPEVWqkEABIBOJrN1R/vFSZkxFMvdIY/wCQnNJF/wC5cZyBAPTqalcVuXUdSrCAJj7Vjat/CbwwYZpnM0ybwJ3MCAJgVkai4DqWucoOPWnDV1GoW2GhoUyKzm1QKExk8maFrL266qsec+9Ii8i3AD5lEk+uK0wtNG54zhSSRtJb0FLjUlb3hsZYjB/T9q5cuAi7eD7rl1tqkdh/B9qy7t0te3HB3cCqxOt6xcaWJIJUEgHvV7N9bltQWyCZjv71lPf8PSICTv3FiZqtm6Ld5gGnBMR0kU4VaGqvCJAjaePtVA4YlhwMc1nX9VLtJE8SDzXDfKKFH3B5JpkcvMIUiCx49qXJLPLmV/SgNdgooJJNV8cNuLyNuTFAMvZtsp2koRlWU5B6EVvf+P8AxxtVc/pdTbC6q2s7uFuDuO1eW/qBbYqO01TTatrer014khluSY7HBH2pWbBvb6aj/My95Edqf+H6oLCsc2xA9VPH24+1YWhvMttiuVYHb60xo7g3S0QBk/8AyRWTV6u3cN9PIIXIOZJrUsAKxDSCw7deM/lWJ8LU2dkxctlvvFbBcXbS3FnbzEcRmgjemhru05BkEz/PWibvDuqVaFdYg9x/1QtJm4LgMhhmr39p1YXMRPHHSqniL6btwyzwx5FUujzERxwfpVRC7IZZ6+1XaN4J/EIqklQ8S3QrkVPEKGXbdMwD2rrQrQRgNB+tDF0uxVpCzAz6UeD0YvaB8zMD2AqUnfnxWgnpxUoPDT/L5RGKvbZdgUHHE1VjuMmNoOKX1C7rm4MJOTtrmsTAS4/rmUCNqkk/ar3GUgMGgRn3pOY1bAOIwCfTNWuXhlZgEketOXIrF+bZjgmT60AXFtw5O1NvmBHHqal6+Le2BO7HFLX2JwSSSCAegqtNbUXAg3BQQMH2rPYNeW8ANyiIPUc59qPv/qLYJMlY3Z59RWZcutbdxv8AmMY6gcT2oVC1wlbb7htIkhawb+oE3FbkyTNa+pvMj3d5JMmD3Fef1xXd5mIMkkjr6VXFVI6q74l0EHJBn0FLuwC3HgGMAUV2Tc5KnsPtQbsKbe05PJrSIS+ngi2VYlh5s0o5DM3QEzxTeoJNydpyMfSk7ZnUAASBmgjF9lvXCkbdqcDrAoJu7bwxECD9665+Zl5if3pe+4L3YHBJntThVTxJc9txxUuXJAzOSSKDZ89wT1yasRie5imQpIKqZMgn6VQvhvpihq2czBmK45nImmTlxizbhjMVZW2ujHIBBge9COOT1zUuiOJGaZPc6HVeHB3YUTz+n3rS+H3gLto/MNsAHr1rzemZmt7duehra0U+EjiPIwBNY2N5Xs/hLuf7POxpHQ8Tj7Ctn4ffPhrIk9ugrymkvOSNsb8FW6iM/wDNb1jcDvAG4kyO2akVuaYLauRwDmrahhbuAyepM9J/6oCEsqsW6fwUbU508yQQPl79aqIoqk4J7QCOtFBllLdOlLaOfDDGQ3Se1MbpuqJyQTHsKIXIK/liM+bv1pMGEaTLMfvTV0eYE5ET9aSZgt+GHlwfainF2tksSrADoKlRr6hiCpNSgGvEFtghBO8yOtL3bbq2+OTBHcUZl87SpCcz2NDuXCpXgx+HrXPYXG3jeiV8KuquQwPnnBwcCgFPleTiavfZWvXHjaA3UegorFWthkZYMexxTpaT1NwK4IJIUSaU1Zdrq3EMRjmJFG1MQWIDbYnv1pUXj4NtPLG/J7mnDDt3Slpmz4m3A4EentS7+GyXHPuMUW/d2vcfb5isAdBNJZKHzQBk+v8AIpnCGsuKLZIw0Qx/X9683eV3ugHiJOeK3NdtZMtG5gDA781k6qfGhRgjmtOK6RAm409OMVa4JYHqGmBiobpWV4joarbbbeDDPJ9qtIN2RdBTkk9PSq6e3tW60ZYgUa+bRy0kjsOlUty9olcAsKCDRSr7J2iCQ3TFJ3twZg0AsMgVpOrbGxI/3SV62SrBskLThUlaTzH0ETRCoFgGZPb966rEFmXBmrSCTK4NMi6yGxGR1q+zcuB71ZdqsSTxUYkCBxTIG4kATXAu+4gA5Imu3XkZxU0Z3aq2pg5pk9JY+Xb2MTWzp3C2HVlk4yOprLVFVFAmSufyrTtIW8MAmNoJ96yraNf4U83bUzg5HavWoitfuojEqpLmP0rx3w8kFoEGASfrXqNFvS29wHjyt36VJ1p2bpKgJELj86ad92xMwW5+lL6fTXCpdFEGCBU1hY3rVtAZiDHc9TTiKPbe6hRbS75UNLHFNIDbvbmy47cfSs9LwUnIG1QIXH0ppr25QU57n1pQhtU2zBGAYmkr4lBiPr60zeuA21LnqJPrmltSQykIkKojfx0q0wA30OTbk9TUpZ3IdgBiT1qVOqxuEeINmPMaWYSHuXThcDNMQ10gEBeuKT1Mu4UglffBrDpLOa2t3fuIO15gigbinhlTx5TP7Ua4Yd7aZLkHHvQCksEVTBzM+oq+PgDvOVBNzzbskjoKXtW1JPhrtYghR6nrV3csB5owFPv1FCBZFCSw5IPWDzSAd/KhraiTmSfWkncpbZIkP36c/wDNNXm8O0pBx1k0jcbcVJO796SoS+ILsdSJ2Y61kagqXlZjjNbXxUEae2VJAiM56msm7bXBEc56zW0Wyro3OTHPPpUtsqsNxifmgUTViLnlweMUC4yhleY53A8VaV9Qq4a0QRGaHZEWTPyh4FdY7TAn2oZuHILFZztFAXNwqwJMzS7mVMfauC+GlHGQOaTvX185tmQon/VVIm0IuFeS3l4OK6uotkfMQY6ilHdmuGZjqBVPEycc8zTwtNNeXoZziuPdYr5Y5k0u1wYCcjvXJfrSGilmY89KY+Egtr1BkEKTP0pRIJJJz71rfAEHi3LsHA2iR/PSiievSonkWAMgT/PtTWmu/wByORt2UvYBCbyARECaNp1KttJ4/Ws61a2lFxjcIACxH716n4bdt3ANrMCxls/WvN6MGHJIgkTjFauhXYR5owfTmkK9amqRWS2ksAYeD6fnSRuILzO2W3knaSDzAH2FV099bbNdkFQhYkfz2pazdW5dtQdqjk/qaLek4YEiWdR5lo3w997OJYQoMxVdQqqwNu4WO2cdDTGnVdOtx0APiAECIB5qZO02ralIuqg3AsY9aDqbosm5ZHmVQMg9Qc0PVXbhZVtki7tg54PvS9ve1pSDIBM+8VVuDjNcuWjeY3AkhvQ1K7b1a2UFsMfL/wDUVKFNbewBwYYQAMc0K+hdbZUAQIPtRHYMFmQ3HPrVNQALmAZPGeBWCGZcCi4XYgFARjgmcUpekRt+aDBPTNNfEAVsgAmVYhgRx6UmTvJl4J5IFVxvQV2wygqT5Znn3pdPE4iYzBH5fnR0uKxBBIIWPWu21IDNAkfN/wA0BnX7Stp2J74E8Uiln+6hIlZ82ela2otkSBBDCl3HhKysFkiQQPSnP8VGZ8XSNPttyQMZ61kMh8EtOQM1ta475DHBU/pWMwIV0ODwD3rWRTNuLuBYjPvwaTvbp8o6E03qi1pSw+X8Q2z9azbt97i+UK0DJ/1Vkg1KKELqwxgLnFB1N5GtllcrggyOaEw37WICgfLFAv3JOwptM/MDP5USlYjXgHIs21A7jv6Uq5hzIOeRPNGe4vKgwO9DuHxM7Z2jvT7LoFnEzk+5rgA6fpXdjE+W21cieaaU69DVktlyK6iyeKatWgfQUDFLVtQYP3Nel+E6e2tqbcEHr3NIWdHatL4hdGYcBW5/atv4bK2AwChm6cgDvU8r0vjDensMxCKADxn0pxbO3bJmck96DpZaW6Hqe1aGwqV3CQRIB7VnVw/piWsLAHmPmIHStHTbIIJAYnBbjrms3TXDAQHPBIHetXTrbu6koI8K2pyJgmgU4glLenYLudxuJ/xk/nimLtm3a1JS3wMAdzig2rI323ZdgL47iBinNSjf1KuH+ZgNrCemDSs6TaGrFLjEgFSenam2Z10xcqpQAGJyBXAUvgoVkrnPUCu3ntLpXSRGFCz60SdoI3Lwu+JcJG8tAHYVD/6sfLH8il7rWwym2dzRLn1rhZmYLnGYHei1WAPKuwh8GMGpRLo8S67I4KljE+9Smbf3ISxEkiKl9dpIGSAJootBUbaQ6gycUIW3c7jgjFYXWZHWKCszktHHWKxXJUtOCCDFbnxBDuW4FI25rG1OXOMHjFHE3Llo7QfLIGAOTzmhW7htgq0lSIJPSim4WVSBHSSaCWkkTAA4NaKW3LcAD/hkbhz6Uq6L42/JgRxzVmUgbhkY80cUEs3jSevNMENehkTET3/nes+4BuI/yrS1lwkkFc+orK19xdPuLDyjOOvarii19ARPGc15zWWktXW2+RiSSUGPtTmvvFrniputq2Cd324oKGw6qL5e7OW8/wCho/bFfozWtOX3eVlJ+ZDQnSBuBUketPtplthmUvB6AxFKXrVxMlMRkbg1VKi8bCeO1FO0p3gfMVE/rmotvcxgwfWu+H5oEGqSpbdhiSV6iuQS2FgdqP4DscKMjoKt/Swu4uPQAUhlBUHdgCe1Nae0jnzuF74qtjQ3bkGQATgk0U6V7Xzc9hn9KNOStJdLaKAMV3MYDxGa19PZ2W7dtTIUAE9683ZS5YZLrg7ZkAivT6YbgpggHMUqfh7SIS21SOJMelaVxfEtFwI2wqic0pptqqxnMQP9UzY3M6qZE1F7XDGlV0Mr5iRk+taWimyq7jMncwBoOmS2oDMCVUYX/I9J/WmUfxDvPMAADtQR8MVuBbmAp3yeST2FNIEI3ahxgSST8vasxGLuwnaTME9BXWkyjMBbTj1NCbDtzX2rUrpyHY8sAc0JtQ15xeeZWBPcxQUvolrYVIb/ACFARiZGYkx9aYw5Ytq7ea4EZjM9zRBbCi8907mW2RExk8fz0pWGmeO09aPYdN4NyTJ56zx9qRUBkNtimRB4mpRXDB2khjJkzzUoDcuAWlCtyO55ozqpI8JsnilrnhO4Z03uQGAB4pi0SFBIBIrJnCmrANtVMkwZrFvJFsqRMV6O+gBUjiJgCsjXqA/mUCV6dDUyYpj3B2wBkSK4UUkz5SRn36xRnRiSyqSi8+gpe4xLAMcjvWqoGzhRAnHIPUUASZ3Az3pnYrKFjI9aBcAXcB96JTI/EWS1aNy5jYJJ9K8n8S1x1GmIVSq9yMj/AIzXof8AycltNYCvJJMrPSP+q8tc8tsgW2Yr0GRmq/4vjOtASxcdwwQyMtuwv50RNKr27t2yVJXDDjcfSh27moZlIfwQ0gktgiri0Vb+4ygTjw/XrNLtUz+A6jSkqAIgKPlJJBPef91m3bahyFJMdxWprLbKT4dwusQCaQ8ItlpOetVxRzzS204n6UQB2ILGY6twKcGjZk3KNy9SKGNG4tszkADETkmq1OOW7z4G1RHarG8oOUA9zV7aW1tKyPd3jDgoIHbNE/pWW4N6qWPcRSPKot7T8XDPoBIoo1KDKyT7RXDZsm6yFQvqQcHsBQ1UsSLajByZo6ObE1N+5cVSzk4+gr0fwQeLpbR5AXpXnNpjaRg962/gGp8FDp7oZRMhowPejOui3b29BbEkQIUdKf0Nhw/iggCeTSSHdB6VoactbEgTjFLDMOyiSpjsKZ0dtmUqpAJWSW9KTtsAwMTNOWlcs0MfNiJiaMApAsON3mb0PpVTIBBn61WQCWIDAYA6GoXa/cLMZjk8UBbJjoKLaHlJgngD3qWiCdqgMxOG7CmbG1Q6lC4HrH1pkAoJYyYPemdOwUhgoMHE0N3XGwc81c3AqkYCk59RS+lfA2bexbcFzxUrlwjeflFSl2T0NswzAqZ/Oqo7gsYkA/er2Ly3bYV2Ac49xXL6bFBOelZYzibC4ksQOgrJ1as5ZRkrnvWmLgO2JnI56VVbYAaDgcxzUXqnGElwqIYgAgjnrWdcBkgjzLgzWhql8J3QjIefcUqVU5j7VrKqFyxjkgUl8S+I2NL5bilrxUQB+Zmr/EtTc0aghCyNInt2rz+sZdWy3GJ39Qc/SleUjbh+P9uymr073w2p3OW6jdO0T27Um9u7ZcFsqv8A9fuK0fIzBr4MMfNsMGK49qzfvW106G3GRu/MnrR++etP0/hJnueEb50zAPBFwdI/WuGHDMYKnMA8UfUDaWTcGBbkNIagkpibG5VPn2yPpzVS72VmdAtZ05E7QpPPmge+aRACXH8C7KjqWgmtN/6PUuFzZxHmY5pYaIWypJUzmIDCidFyUti+ieIcdYLEGrotwjdcXeCMr2965f0ro3iJuE/UfSqnVXx86Ax+IVSdjg3KCPCIxAJH8mqL4lseQmesyaM1+drecL2nmiAw25QeO+7H6U4WaR2X793ksVxPNWazqEeLlokn8RJp67eOmtoSRdY4A3SQPWKG2q8Ubn2r2XJn/VPRneUEi4NqupAPBb5a2vhnw60mw3LqXLj+aBkAfTrWPce7fbaSSgyFA4p7SNdssI3KoEGDEUb0V9bd3VJo762mJYjJUCCO30rU09wMCyny7cEda86bmnvWrn9uLojYzEkj9prU+CXrlzT+G1sbVEBgtAbWnCmGb5QJIHNMG6oJ80T04pS2yqCq8nrM1AstnPqaCM2iHLAqxx5YMRRfD8gABGfvXbKBoVcKO3Jpn+pVdi27Kg/5TJagKpZKPBgQDyfSjBgbYCg7yZaTFVZt7EyfeiW/DkAnygS0Ggq74Vu2FLMSckwPWuqpUllO05gnP0+1Qf3LmRj0q5SVbG4D8qBQm0pdi0Nn1qU0txgAFMjpipUZWenLKgXP7cjECaYuNce0BE/8UG0oNveWIPA61e0GtkkMSP1qCUNoeIVYxAxUszzA2kZqt1XBJDYPImuG4BdZkkAc461FnZldfp0vIxI23BlT39KxD5YkQpr01y149negIK9+tef1lk22O3dtbIquJykdbbN2xdtGPMsTXmXtIthbrMxuG4yFIHlAgiD9a9Lfv2jp3Fy4E2YLf4n+RXmGBCMjAtBMgd+9Xf8AW/49USwrK/ikREKSYn0oT21sEhJkmJJiPY80VN1xhv4BmHA830rvxGxbItnSokBSWK4M+k1lbZZG/wA1n6m/fvXpvNubCgk8LOP3pe9caw5tSjEZ4jmraq0zKtw23BzugSCO4IFUt6K7cXeohdu4GRW0jG34TZmdjK5PpRdNbvBw1obscdKJetMqrtQ+X5sz+VS2lxSHG5VBloxEVSexdz2wQlgyOVOAPpRjbvam1PgqE6tIGK6p8cgAFWbgsY68mqQ+k1BC3tx4JmAvcGpV76UextYpai4RyW8o/OlGNywwIO0jIjpTWoYi8WUeUnGTApdgrLtUGRkxmqiapJZpY5PUmi6Sxc1F8W7KM7sMKomapYCeInjKWtzkKYMe9PeDat3Q9sMijIVX3v6SQIFFoknpvU/DLnwzTK+rYW7jGFtkEEj3omgvrdTZd+XJJJwT0mkrty5f1E3SXcc+I5OaZsWLrvuCEIBJJAI/3Rxlzs+Wb0Z1FlRcmws2dwJXfkia3xrLWrsoul32dODBWAD7Y6Vj2Lbm6L5tb7i/giFXsa2tAlww2qtjxAJmQRzVIN21UKFACgcYzTFm1JmYjOaDwZgkfpTSbvKwvBF6jwwSfucUsGjQQqkyD3qkb2AGCT0rm4tkknv60zpra7d7Alh0PQUYHLaQpVfej2rLNZSFA3E+brUa9ZCqbOWPzArgV21cuBdpchW5XvTxOjLa2Fl3BtomR+1dssFuMpHzKfL3qm7bbWODya4CCwLDy9aJBfA5ujgkDsKlMALHC/WpU4k7A2THU1cH+2vtUqVH1Llombmfwilr2HMY85qVKmh0uwgBmjtNJ/H/AC6NyuCqGCOmKlSnA+c6W5cZLm52O6C0nnPWiW1UtbkA+denrUqVXJ0/jTWgDWlQAFgmOlUbPwyTk7QalSo/jRzUKq2dGAoH9kHA60PSYuacDALuPyqVKdKM/wCJ41LRj2pa4zBRBIlc554qVKueM77R9KzGxdJYk7OSfelLjMQQWJx3qVKJ6utHQKr/ABdQ4DALIBE9KrrQF+J3NoAnbMdcVKlP6lmoBuOBz+9aNp3tWmNpmQkZKmJqVKOXhcQj/wCsN13HNbHwRVfU2t6hpuwZEyKlSmlo2lHj3FgQCAB2rSsgbAsYk4qVKovo3DADAAxVrGUE1KlAN2R5v/zTAJzk8VKlIg14PtRh/wCon1qVKYO6rDYx7fShJm4wPEGpUoL4atAeGMVKlSkl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87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228600"/>
            <a:ext cx="2819400" cy="2590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Murders, runaways and Suicides were all things that the police that lived in </a:t>
            </a:r>
            <a:r>
              <a:rPr lang="en-US" dirty="0" err="1" smtClean="0"/>
              <a:t>Steepleton</a:t>
            </a:r>
            <a:r>
              <a:rPr lang="en-US" dirty="0" smtClean="0"/>
              <a:t> Could have dealt with. But Chris just disappeared leaving no trail behind. He was just gone.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9067">
            <a:off x="2717450" y="2147098"/>
            <a:ext cx="3701227" cy="2462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31664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9017">
            <a:off x="1095851" y="1322660"/>
            <a:ext cx="6435254" cy="4952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 rot="20320800">
            <a:off x="4492021" y="1429676"/>
            <a:ext cx="2598360" cy="382164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Since no one wanted to take the blame, the small town turns on each other, pointing fingers at everyone so long as they aren’t involved with it.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72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267200" y="1600200"/>
            <a:ext cx="4343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Since no trails were left </a:t>
            </a:r>
            <a:r>
              <a:rPr lang="en-US" dirty="0" err="1" smtClean="0"/>
              <a:t>behind,three</a:t>
            </a:r>
            <a:r>
              <a:rPr lang="en-US" dirty="0" smtClean="0"/>
              <a:t> kids go on a wild goose chase that leads to be more trouble than they imagined.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8" t="14189" r="11995" b="13249"/>
          <a:stretch/>
        </p:blipFill>
        <p:spPr bwMode="auto">
          <a:xfrm rot="19983995">
            <a:off x="381447" y="2131376"/>
            <a:ext cx="3414269" cy="2405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7324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867400" y="228600"/>
            <a:ext cx="28194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Nothing has been left behind to give the slightest hint to what Christopher was thinking when he sent his good-bye email. With some many questions left unanswered, the mystery of finding drives everyone crazy.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1584">
            <a:off x="1720918" y="1434447"/>
            <a:ext cx="3873923" cy="2901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8914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0" y="3352800"/>
            <a:ext cx="2743200" cy="2514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 one knows why. No one knows where he is. No </a:t>
            </a:r>
            <a:r>
              <a:rPr lang="en-US" dirty="0" smtClean="0"/>
              <a:t>one knows if he is even alive. It could have been suicide. It could have been murder. He could have just runaway. But no one knows.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58630">
            <a:off x="5638800" y="1295400"/>
            <a:ext cx="1945604" cy="2600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4001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352800" y="1371600"/>
            <a:ext cx="1676400" cy="3581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Find the answers by reading </a:t>
            </a:r>
            <a:r>
              <a:rPr lang="en-US" u="sng" dirty="0" smtClean="0"/>
              <a:t>The Body of Christopher Creed </a:t>
            </a:r>
            <a:r>
              <a:rPr lang="en-US" dirty="0" smtClean="0"/>
              <a:t>by Carol Plum-</a:t>
            </a:r>
            <a:r>
              <a:rPr lang="en-US" dirty="0" err="1" smtClean="0"/>
              <a:t>Ucci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819400"/>
            <a:ext cx="180975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03795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41</TotalTime>
  <Words>224</Words>
  <Application>Microsoft Office PowerPoint</Application>
  <PresentationFormat>On-screen Show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Horizon</vt:lpstr>
      <vt:lpstr>The Body of Christopher Creed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Clear Lake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Technology Director</dc:creator>
  <cp:lastModifiedBy>Technology Director</cp:lastModifiedBy>
  <cp:revision>7</cp:revision>
  <dcterms:created xsi:type="dcterms:W3CDTF">2013-03-08T13:49:35Z</dcterms:created>
  <dcterms:modified xsi:type="dcterms:W3CDTF">2013-03-08T18:33:23Z</dcterms:modified>
</cp:coreProperties>
</file>